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72" r:id="rId18"/>
    <p:sldId id="273" r:id="rId19"/>
    <p:sldId id="265" r:id="rId20"/>
    <p:sldId id="266" r:id="rId21"/>
    <p:sldId id="275" r:id="rId22"/>
    <p:sldId id="277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80" d="100"/>
          <a:sy n="80" d="100"/>
        </p:scale>
        <p:origin x="7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webp"/><Relationship Id="rId7" Type="http://schemas.openxmlformats.org/officeDocument/2006/relationships/image" Target="../media/image42.png"/><Relationship Id="rId12" Type="http://schemas.openxmlformats.org/officeDocument/2006/relationships/image" Target="../media/image47.webp"/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webp"/><Relationship Id="rId5" Type="http://schemas.openxmlformats.org/officeDocument/2006/relationships/image" Target="../media/image9.png"/><Relationship Id="rId10" Type="http://schemas.openxmlformats.org/officeDocument/2006/relationships/image" Target="../media/image45.webp"/><Relationship Id="rId4" Type="http://schemas.openxmlformats.org/officeDocument/2006/relationships/image" Target="../media/image40.webp"/><Relationship Id="rId9" Type="http://schemas.openxmlformats.org/officeDocument/2006/relationships/image" Target="../media/image44.web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</TotalTime>
  <Words>1483</Words>
  <Application>Microsoft Office PowerPoint</Application>
  <PresentationFormat>Widescreen</PresentationFormat>
  <Paragraphs>424</Paragraphs>
  <Slides>22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27</cp:revision>
  <dcterms:created xsi:type="dcterms:W3CDTF">2024-05-09T12:23:10Z</dcterms:created>
  <dcterms:modified xsi:type="dcterms:W3CDTF">2024-11-23T16:08:02Z</dcterms:modified>
</cp:coreProperties>
</file>